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3200625" cx="323992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494440" y="11233181"/>
            <a:ext cx="27410408" cy="279443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8373518" y="17112258"/>
            <a:ext cx="36610544" cy="69860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5801170" y="10328657"/>
            <a:ext cx="36610544" cy="205532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948563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indent="-858583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indent="-768604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indent="-678561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indent="-678561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indent="-67856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indent="-67856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indent="-67856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indent="-67856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b="0" i="0" sz="155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58583" lvl="0" marL="457200" marR="0" rtl="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b="0" i="0" sz="99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8604" lvl="1" marL="914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b="0" i="0" sz="850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78561" lvl="2" marL="1371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b="0" i="0" sz="7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33603" lvl="3" marL="1828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33603" lvl="4" marL="22860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33603" lvl="5" marL="27432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33603" lvl="6" marL="3200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33603" lvl="7" marL="3657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33603" lvl="8" marL="4114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8340431" y="7132232"/>
            <a:ext cx="16347783" cy="43254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 principal (Nome por extenso) – (Instituição)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Coautor 2(Nome por extenso) – (Instituição)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Coautor 3(Nome por extenso) – (Instituição)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0170" lvl="0" marL="90170" marR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Coautor 4(Nome por extenso) – (Instituição)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0170" lvl="0" marL="90170" marR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Coautor 5(Nome por extenso) – (Instituição)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817124" y="11855889"/>
            <a:ext cx="14821200" cy="1200329"/>
          </a:xfrm>
          <a:prstGeom prst="rect">
            <a:avLst/>
          </a:prstGeom>
          <a:solidFill>
            <a:srgbClr val="D5D5C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828305" y="24255400"/>
            <a:ext cx="14821200" cy="1200329"/>
          </a:xfrm>
          <a:prstGeom prst="rect">
            <a:avLst/>
          </a:prstGeom>
          <a:solidFill>
            <a:srgbClr val="D5D5C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16480518" y="11855888"/>
            <a:ext cx="14821200" cy="1200329"/>
          </a:xfrm>
          <a:prstGeom prst="rect">
            <a:avLst/>
          </a:prstGeom>
          <a:solidFill>
            <a:srgbClr val="D5D5C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r>
              <a:rPr b="0" i="0" lang="pt-BR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DISCUSSÃO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16384286" y="24185268"/>
            <a:ext cx="14821200" cy="1200329"/>
          </a:xfrm>
          <a:prstGeom prst="rect">
            <a:avLst/>
          </a:prstGeom>
          <a:solidFill>
            <a:srgbClr val="D5D5C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817124" y="36669018"/>
            <a:ext cx="30479588" cy="1200329"/>
          </a:xfrm>
          <a:prstGeom prst="rect">
            <a:avLst/>
          </a:prstGeom>
          <a:solidFill>
            <a:srgbClr val="D5D5C7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908563" y="13515577"/>
            <a:ext cx="14691163" cy="1043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PRIMEIRO QUARTO DO SÉCULO XXI: análises, caminhos e perspectivas na/para educação pública. PRIMEIRO QUARTO DO SÉCULO XXI: análises, caminhos e perspectivas na/para educação pública. PRIMEIRO QUARTO DO SÉCULO XXI: análises, caminhos e perspectivas na/para educação pública . PRIMEIRO QUARTO DO SÉCULO XXI: análises, caminhos e perspectivas na/para educação pública . PRIMEIRO QUARTO DO SÉCULO XXI: análises, caminhos e perspectivas na/para educação pública. PRIMEIRO QUARTO DO SÉCULO XXI: análises, caminhos e perspectivas na/para educação pública PRIMEIRO QUARTO DO SÉCULO XXI: análises, caminhos e perspectivas na/para educação pública </a:t>
            </a:r>
            <a:endParaRPr b="0" i="0" sz="5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" y="5254860"/>
            <a:ext cx="32399288" cy="1575368"/>
          </a:xfrm>
          <a:prstGeom prst="rect">
            <a:avLst/>
          </a:prstGeom>
          <a:solidFill>
            <a:srgbClr val="D5D5C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r>
              <a:rPr b="1" i="0" lang="pt-BR" sz="7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908563" y="38011219"/>
            <a:ext cx="29961643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PRIMEIRO QUARTO DO SÉCULO XXI: análises, caminhos e perspectivas na/para educação pública. 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PRIMEIRO QUARTO DO SÉCULO XXI: análises, caminhos e perspectivas na/para educação pública. 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PRIMEIRO QUARTO DO SÉCULO XXI: análises, caminhos e perspectivas na/para educação pública.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PRIMEIRO QUARTO DO SÉCULO XXI: análises, caminhos e perspectivas na/para educação pública . 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PRIMEIRO QUARTO DO SÉCULO XXI: análises, caminhos e perspectivas na/para educação pública 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PRIMEIRO QUARTO DO SÉCULO XXI: análises, caminhos e perspectivas na/para educação pública .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102"/>
            <a:ext cx="32399289" cy="527440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 txBox="1"/>
          <p:nvPr/>
        </p:nvSpPr>
        <p:spPr>
          <a:xfrm>
            <a:off x="16605549" y="13530305"/>
            <a:ext cx="14691163" cy="1043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PRIMEIRO QUARTO DO SÉCULO XXI: análises, caminhos e perspectivas na/para educação pública. PRIMEIRO QUARTO DO SÉCULO XXI: análises, caminhos e perspectivas na/para educação pública. PRIMEIRO QUARTO DO SÉCULO XXI: análises, caminhos e perspectivas na/para educação pública . PRIMEIRO QUARTO DO SÉCULO XXI: análises, caminhos e perspectivas na/para educação pública . PRIMEIRO QUARTO DO SÉCULO XXI: análises, caminhos e perspectivas na/para educação pública. PRIMEIRO QUARTO DO SÉCULO XXI: análises, caminhos e perspectivas na/para educação pública PRIMEIRO QUARTO DO SÉCULO XXI: análises, caminhos e perspectivas na/para educação pública </a:t>
            </a:r>
            <a:endParaRPr b="0" i="0" sz="5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908563" y="25886867"/>
            <a:ext cx="14691163" cy="1043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PRIMEIRO QUARTO DO SÉCULO XXI: análises, caminhos e perspectivas na/para educação pública. PRIMEIRO QUARTO DO SÉCULO XXI: análises, caminhos e perspectivas na/para educação pública. PRIMEIRO QUARTO DO SÉCULO XXI: análises, caminhos e perspectivas na/para educação pública  PRIMEIRO QUARTO DO SÉCULO XXI: análises caminhos e perspectivas na/para educação pública  PRIMEIRO QUARTO DO SÉCULO XXI: análises, caminhos e perspectivas na/para educação pública. PRIMEIRO QUARTO DO SÉCULO XXI: análises, caminhos e perspectivas na/para educação pública PRIMEIRO QUARTO DO SÉCULO XXI: análises, caminhos e perspectivas na/para educação pública</a:t>
            </a:r>
            <a:endParaRPr b="0" i="0" sz="5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6390603" y="25824115"/>
            <a:ext cx="14691163" cy="1043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PRIMEIRO QUARTO DO SÉCULO XXI: análises, caminhos e perspectivas na/para educação pública. PRIMEIRO QUARTO DO SÉCULO XXI: análises, caminhos e perspectivas na/para educação pública. PRIMEIRO QUARTO DO SÉCULO XXI: análises, caminhos e perspectivas na/para educação pública . PRIMEIRO QUARTO DO SÉCULO XXI: análises, caminhos e perspectivas na/para educação pública . PRIMEIRO QUARTO DO SÉCULO XXI: análises, caminhos e perspectivas na/para educação pública. PRIMEIRO QUARTO DO SÉCULO XXI: análises, caminhos e perspectivas na/para educação pública PRIMEIRO QUARTO DO SÉCULO XXI: análises, caminhos e perspectivas na/para educação pública</a:t>
            </a:r>
            <a:endParaRPr b="0" i="0" sz="5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