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625" cx="32399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8340431" y="7132232"/>
            <a:ext cx="16347783" cy="4325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 principal (Nome por extenso) – (Instituição)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 2(Nome por extenso) – (Instituição)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 3(Nome por extenso) – (Instituição)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0170" lvl="0" marL="9017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 4(Nome por extenso) – (Instituição)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0170" lvl="0" marL="90170" marR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Coautor 5(Nome por extenso) – (Instituição)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817124" y="11855889"/>
            <a:ext cx="14821200" cy="1200329"/>
          </a:xfrm>
          <a:prstGeom prst="rect">
            <a:avLst/>
          </a:prstGeom>
          <a:solidFill>
            <a:srgbClr val="D5D5C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828305" y="24255400"/>
            <a:ext cx="14821200" cy="1200329"/>
          </a:xfrm>
          <a:prstGeom prst="rect">
            <a:avLst/>
          </a:prstGeom>
          <a:solidFill>
            <a:srgbClr val="D5D5C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16480518" y="11855888"/>
            <a:ext cx="14821200" cy="1200329"/>
          </a:xfrm>
          <a:prstGeom prst="rect">
            <a:avLst/>
          </a:prstGeom>
          <a:solidFill>
            <a:srgbClr val="D5D5C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r>
              <a:rPr b="0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DISCUSSÃO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16384286" y="24185268"/>
            <a:ext cx="14821200" cy="1200329"/>
          </a:xfrm>
          <a:prstGeom prst="rect">
            <a:avLst/>
          </a:prstGeom>
          <a:solidFill>
            <a:srgbClr val="D5D5C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817124" y="36669018"/>
            <a:ext cx="30479588" cy="1200329"/>
          </a:xfrm>
          <a:prstGeom prst="rect">
            <a:avLst/>
          </a:prstGeom>
          <a:solidFill>
            <a:srgbClr val="D5D5C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908563" y="13515577"/>
            <a:ext cx="14691163" cy="1043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PRIMEIRO QUARTO DO SÉCULO XXI: análises, caminhos e perspectivas na/para educação pública. PRIMEIRO QUARTO DO SÉCULO XXI: análises, caminhos e perspectivas na/para educação pública . PRIMEIRO QUARTO DO SÉCULO XXI: análises, caminhos e perspectivas na/para educação pública . PRIMEIRO QUARTO DO SÉCULO XXI: análises, caminhos e perspectivas na/para educação pública. PRIMEIRO QUARTO DO SÉCULO XXI: análises, caminhos e perspectivas na/para educação pública PRIMEIRO QUARTO DO SÉCULO XXI: análises, caminhos e perspectivas na/para educação pública 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" y="5254860"/>
            <a:ext cx="32399288" cy="1575368"/>
          </a:xfrm>
          <a:prstGeom prst="rect">
            <a:avLst/>
          </a:prstGeom>
          <a:solidFill>
            <a:srgbClr val="D5D5C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r>
              <a:rPr b="1" i="0" lang="pt-BR" sz="7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908563" y="38011219"/>
            <a:ext cx="29961643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 .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 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 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102"/>
            <a:ext cx="32399289" cy="52744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16605549" y="13530305"/>
            <a:ext cx="14691163" cy="1043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PRIMEIRO QUARTO DO SÉCULO XXI: análises, caminhos e perspectivas na/para educação pública. PRIMEIRO QUARTO DO SÉCULO XXI: análises, caminhos e perspectivas na/para educação pública . PRIMEIRO QUARTO DO SÉCULO XXI: análises, caminhos e perspectivas na/para educação pública . PRIMEIRO QUARTO DO SÉCULO XXI: análises, caminhos e perspectivas na/para educação pública. PRIMEIRO QUARTO DO SÉCULO XXI: análises, caminhos e perspectivas na/para educação pública PRIMEIRO QUARTO DO SÉCULO XXI: análises, caminhos e perspectivas na/para educação pública 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908563" y="25886867"/>
            <a:ext cx="14691163" cy="1043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PRIMEIRO QUARTO DO SÉCULO XXI: análises, caminhos e perspectivas na/para educação pública. PRIMEIRO QUARTO DO SÉCULO XXI: análises, caminhos e perspectivas na/para educação pública  PRIMEIRO QUARTO DO SÉCULO XXI: análises caminhos e perspectivas na/para educação pública  PRIMEIRO QUARTO DO SÉCULO XXI: análises, caminhos e perspectivas na/para educação pública. PRIMEIRO QUARTO DO SÉCULO XXI: análises, caminhos e perspectivas na/para educação pública PRIMEIRO QUARTO DO SÉCULO XXI: análises, caminhos e perspectivas na/para educação pública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6390603" y="25824115"/>
            <a:ext cx="14691163" cy="1043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QUARTO DO SÉCULO XXI: análises, caminhos e perspectivas na/para educação pública. PRIMEIRO QUARTO DO SÉCULO XXI: análises, caminhos e perspectivas na/para educação pública. PRIMEIRO QUARTO DO SÉCULO XXI: análises, caminhos e perspectivas na/para educação pública . PRIMEIRO QUARTO DO SÉCULO XXI: análises, caminhos e perspectivas na/para educação pública . PRIMEIRO QUARTO DO SÉCULO XXI: análises, caminhos e perspectivas na/para educação pública. PRIMEIRO QUARTO DO SÉCULO XXI: análises, caminhos e perspectivas na/para educação pública PRIMEIRO QUARTO DO SÉCULO XXI: análises, caminhos e perspectivas na/para educação pública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